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as Fenyk" userId="ae25d073-5bc1-43a5-8190-fcb283c2075b" providerId="ADAL" clId="{E510D1AE-F872-4E17-8C0C-E2AB8900CEAC}"/>
    <pc:docChg chg="modSld">
      <pc:chgData name="Tomas Fenyk" userId="ae25d073-5bc1-43a5-8190-fcb283c2075b" providerId="ADAL" clId="{E510D1AE-F872-4E17-8C0C-E2AB8900CEAC}" dt="2025-03-03T12:58:18.080" v="2" actId="20577"/>
      <pc:docMkLst>
        <pc:docMk/>
      </pc:docMkLst>
      <pc:sldChg chg="modSp mod">
        <pc:chgData name="Tomas Fenyk" userId="ae25d073-5bc1-43a5-8190-fcb283c2075b" providerId="ADAL" clId="{E510D1AE-F872-4E17-8C0C-E2AB8900CEAC}" dt="2025-03-03T12:58:18.080" v="2" actId="20577"/>
        <pc:sldMkLst>
          <pc:docMk/>
          <pc:sldMk cId="2320657605" sldId="265"/>
        </pc:sldMkLst>
        <pc:spChg chg="mod">
          <ac:chgData name="Tomas Fenyk" userId="ae25d073-5bc1-43a5-8190-fcb283c2075b" providerId="ADAL" clId="{E510D1AE-F872-4E17-8C0C-E2AB8900CEAC}" dt="2025-03-03T12:58:18.080" v="2" actId="20577"/>
          <ac:spMkLst>
            <pc:docMk/>
            <pc:sldMk cId="2320657605" sldId="265"/>
            <ac:spMk id="3" creationId="{30FDF684-DC26-4993-CE66-6F5F356ED23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76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0975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8387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165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8880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113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218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00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735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54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452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193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4389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54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425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EBAEF-B08A-4D37-8D42-198B190CB56A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02217B1-29B9-4981-9C13-AF36DBBC0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80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BD777F-8861-9C3B-E18D-25E8DD8BD8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latin typeface="Berlin Sans FB Demi" panose="020E0802020502020306" pitchFamily="34" charset="0"/>
              </a:rPr>
              <a:t>Eva - Last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1DF962-2FF2-51DD-A5DA-B0CBC91AAA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Prezentace nové řady terasových prken</a:t>
            </a:r>
          </a:p>
        </p:txBody>
      </p:sp>
    </p:spTree>
    <p:extLst>
      <p:ext uri="{BB962C8B-B14F-4D97-AF65-F5344CB8AC3E}">
        <p14:creationId xmlns:p14="http://schemas.microsoft.com/office/powerpoint/2010/main" val="127159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7732A-DB04-9D09-EB58-B7A53FD38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Úvod – Revoluce v terasových prknech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FDF684-DC26-4993-CE66-6F5F356ED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/>
              <a:t>Představujeme inovativní </a:t>
            </a:r>
            <a:r>
              <a:rPr lang="cs-CZ" sz="2000" b="1"/>
              <a:t>terasová </a:t>
            </a:r>
            <a:r>
              <a:rPr lang="cs-CZ" sz="2000" b="1" dirty="0"/>
              <a:t>prkna</a:t>
            </a:r>
            <a:r>
              <a:rPr lang="cs-CZ" sz="2000" dirty="0"/>
              <a:t>, která spojují </a:t>
            </a:r>
            <a:r>
              <a:rPr lang="cs-CZ" sz="2000" b="1" dirty="0"/>
              <a:t>ekologii, úsporu materiálu a špičkové vlastnosti</a:t>
            </a:r>
            <a:r>
              <a:rPr lang="cs-CZ" sz="2000" dirty="0"/>
              <a:t>. Díky promyšlené konstrukci a unikátním technologiím nabízíme </a:t>
            </a:r>
            <a:r>
              <a:rPr lang="cs-CZ" sz="2000" b="1" dirty="0"/>
              <a:t>efektivní a odolné řešení pro moderní terasy</a:t>
            </a:r>
            <a:r>
              <a:rPr lang="cs-CZ" sz="20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65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CDD4C-76FC-942C-4B3F-FAB63A7FA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Klíčové vlastnosti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7E3A27-FDB8-1B4A-6498-B40D7CDB9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Úsporné T-dutinky</a:t>
            </a:r>
            <a:r>
              <a:rPr lang="cs-CZ" sz="2000" dirty="0"/>
              <a:t> – Nižší spotřeba materiálu při zachování pevnosti a stability.</a:t>
            </a:r>
          </a:p>
          <a:p>
            <a:r>
              <a:rPr lang="cs-CZ" sz="2000" b="1" dirty="0"/>
              <a:t>Lepší mechanické vlastnosti</a:t>
            </a:r>
            <a:r>
              <a:rPr lang="cs-CZ" sz="2000" dirty="0"/>
              <a:t> – Oproti běžným dutinkám vyšší pevnost a delší životnost.</a:t>
            </a:r>
          </a:p>
          <a:p>
            <a:r>
              <a:rPr lang="cs-CZ" sz="2000" b="1" dirty="0"/>
              <a:t>Dekor pouze na pochozí straně</a:t>
            </a:r>
            <a:r>
              <a:rPr lang="cs-CZ" sz="2000" dirty="0"/>
              <a:t> – Elegantní vzhled, nižší výrobní náklady, ekologičtější řešení.</a:t>
            </a:r>
          </a:p>
          <a:p>
            <a:r>
              <a:rPr lang="cs-CZ" sz="2000" b="1" dirty="0"/>
              <a:t>Snadná montáž a údržba</a:t>
            </a:r>
            <a:r>
              <a:rPr lang="cs-CZ" sz="2000" dirty="0"/>
              <a:t> – Rychlá instalace, nenáročná péče.</a:t>
            </a:r>
          </a:p>
        </p:txBody>
      </p:sp>
    </p:spTree>
    <p:extLst>
      <p:ext uri="{BB962C8B-B14F-4D97-AF65-F5344CB8AC3E}">
        <p14:creationId xmlns:p14="http://schemas.microsoft.com/office/powerpoint/2010/main" val="350503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2A10D6-E6E9-A20C-728C-85EA40B3F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4589"/>
            <a:ext cx="8596668" cy="5816773"/>
          </a:xfrm>
        </p:spPr>
        <p:txBody>
          <a:bodyPr/>
          <a:lstStyle/>
          <a:p>
            <a:r>
              <a:rPr lang="cs-CZ" sz="2000" dirty="0"/>
              <a:t>Naše </a:t>
            </a:r>
            <a:r>
              <a:rPr lang="cs-CZ" sz="2000" b="1" dirty="0"/>
              <a:t>struktura T-dutinek</a:t>
            </a:r>
            <a:r>
              <a:rPr lang="cs-CZ" sz="2000" dirty="0"/>
              <a:t> snižuje spotřebu materiálu, </a:t>
            </a:r>
            <a:r>
              <a:rPr lang="cs-CZ" sz="2000" b="1" dirty="0"/>
              <a:t>ale zároveň posiluje konstrukci</a:t>
            </a:r>
            <a:r>
              <a:rPr lang="cs-CZ" sz="2000" dirty="0"/>
              <a:t> prkna. Oproti klasickým oválným nebo kruhovým dutinkám nabízí:</a:t>
            </a:r>
          </a:p>
          <a:p>
            <a:pPr marL="0" indent="0">
              <a:buNone/>
            </a:pPr>
            <a:r>
              <a:rPr lang="cs-CZ" sz="2000" dirty="0"/>
              <a:t>🔹 </a:t>
            </a:r>
            <a:r>
              <a:rPr lang="cs-CZ" sz="2000" b="1" dirty="0"/>
              <a:t>Vyšší pevnost v tahu i tlaku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🔹 </a:t>
            </a:r>
            <a:r>
              <a:rPr lang="cs-CZ" sz="2000" b="1" dirty="0"/>
              <a:t>Menší hmotnost při zachování odolnosti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🔹 </a:t>
            </a:r>
            <a:r>
              <a:rPr lang="cs-CZ" sz="2000" b="1" dirty="0"/>
              <a:t>Lepší rozložení zátěže a delší životnost</a:t>
            </a:r>
          </a:p>
          <a:p>
            <a:pPr marL="0" indent="0">
              <a:buNone/>
            </a:pPr>
            <a:endParaRPr lang="cs-CZ" sz="2000" b="1" dirty="0"/>
          </a:p>
          <a:p>
            <a:r>
              <a:rPr lang="cs-CZ" sz="2000" b="1" dirty="0"/>
              <a:t>	Úsporný a praktický dekor</a:t>
            </a:r>
          </a:p>
          <a:p>
            <a:pPr marL="0" indent="0">
              <a:buNone/>
            </a:pPr>
            <a:r>
              <a:rPr lang="cs-CZ" sz="2000" dirty="0"/>
              <a:t>	✔ Dekor </a:t>
            </a:r>
            <a:r>
              <a:rPr lang="cs-CZ" sz="2000" b="1" dirty="0"/>
              <a:t>pouze na pochozí straně</a:t>
            </a:r>
            <a:r>
              <a:rPr lang="cs-CZ" sz="2000" dirty="0"/>
              <a:t> → </a:t>
            </a:r>
            <a:r>
              <a:rPr lang="cs-CZ" sz="2000" b="1" dirty="0"/>
              <a:t>nižší náklady, ekologičtější 	výroba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	✔ Moderní embosování pro </a:t>
            </a:r>
            <a:r>
              <a:rPr lang="cs-CZ" sz="2000" b="1" dirty="0"/>
              <a:t>přirozený vzhled dřeva a protiskluzové 	vlastnosti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	✔ </a:t>
            </a:r>
            <a:r>
              <a:rPr lang="cs-CZ" sz="2000" b="1" dirty="0"/>
              <a:t>Odolnost vůči UV záření a povětrnostním podmínkám</a:t>
            </a:r>
            <a:endParaRPr lang="cs-CZ" sz="2000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11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BA62F4-A9E0-3831-656D-55C8DBD92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3B602D1-C1EA-4728-AF27-32403B203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263"/>
            <a:ext cx="12192000" cy="8128001"/>
          </a:xfrm>
        </p:spPr>
      </p:pic>
    </p:spTree>
    <p:extLst>
      <p:ext uri="{BB962C8B-B14F-4D97-AF65-F5344CB8AC3E}">
        <p14:creationId xmlns:p14="http://schemas.microsoft.com/office/powerpoint/2010/main" val="283447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D026D1C-4263-60CC-9900-328699F12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6" y="192128"/>
            <a:ext cx="4243082" cy="2828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35DBD90-21E5-C613-9BF1-2787B710A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33" y="2310961"/>
            <a:ext cx="5301044" cy="3534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942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08F3712-0BEA-6BC0-6643-885976590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3" y="278000"/>
            <a:ext cx="4095720" cy="2734142"/>
          </a:xfrm>
          <a:prstGeom prst="roundRect">
            <a:avLst>
              <a:gd name="adj" fmla="val 135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37BAC95-BD99-ED1F-C5F6-1AAFBE1A4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82" y="1165660"/>
            <a:ext cx="5614176" cy="3742471"/>
          </a:xfrm>
          <a:prstGeom prst="roundRect">
            <a:avLst>
              <a:gd name="adj" fmla="val 1146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F732E62-DF66-FE44-B0C9-DA6A746D5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3" y="3541060"/>
            <a:ext cx="4100797" cy="2734142"/>
          </a:xfrm>
          <a:prstGeom prst="roundRect">
            <a:avLst>
              <a:gd name="adj" fmla="val 317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660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7001B3-4E00-A70E-CBBB-752B809F8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284181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cs-CZ" sz="6600" dirty="0"/>
              <a:t>Řada Pioneer</a:t>
            </a:r>
          </a:p>
        </p:txBody>
      </p:sp>
    </p:spTree>
    <p:extLst>
      <p:ext uri="{BB962C8B-B14F-4D97-AF65-F5344CB8AC3E}">
        <p14:creationId xmlns:p14="http://schemas.microsoft.com/office/powerpoint/2010/main" val="261376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846E7-C28C-A9E8-24AD-1A1FD776D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effectLst/>
                <a:latin typeface="Berlin Sans FB Demi" panose="020E0802020502020306" pitchFamily="34" charset="0"/>
              </a:rPr>
              <a:t>Nová Kategorie terasových prken EVA - LAST</a:t>
            </a:r>
            <a:br>
              <a:rPr lang="cs-CZ" sz="2800" dirty="0">
                <a:effectLst/>
                <a:latin typeface="Berlin Sans FB Demi" panose="020E0802020502020306" pitchFamily="34" charset="0"/>
              </a:rPr>
            </a:br>
            <a:endParaRPr lang="cs-CZ" sz="2800" dirty="0">
              <a:latin typeface="Berlin Sans FB Demi" panose="020E0802020502020306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0B08D6-71FD-DB6B-A6F9-C7688E549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effectLst/>
              </a:rPr>
              <a:t>Kategorie </a:t>
            </a:r>
            <a:r>
              <a:rPr lang="cs-CZ" sz="1800" b="1" dirty="0">
                <a:effectLst/>
              </a:rPr>
              <a:t>EVA-LAST</a:t>
            </a:r>
            <a:r>
              <a:rPr lang="cs-CZ" sz="1800" dirty="0">
                <a:effectLst/>
              </a:rPr>
              <a:t> představuje inovativní přístup k výrobě terasových prken, využívající moderní technologii </a:t>
            </a:r>
            <a:r>
              <a:rPr lang="cs-CZ" sz="1800" b="1" dirty="0">
                <a:effectLst/>
              </a:rPr>
              <a:t>3D tisku</a:t>
            </a:r>
            <a:r>
              <a:rPr lang="cs-CZ" sz="1800" dirty="0">
                <a:effectLst/>
              </a:rPr>
              <a:t>.</a:t>
            </a:r>
            <a:endParaRPr lang="cs-CZ" dirty="0">
              <a:effectLst/>
            </a:endParaRPr>
          </a:p>
          <a:p>
            <a:r>
              <a:rPr lang="cs-CZ" sz="1800" dirty="0">
                <a:effectLst/>
              </a:rPr>
              <a:t>Tento průlomový proces umožňuje vytvářet realistické textury a vzory přímo na povrchu prken, čímž dosahuje nejen estetické dokonalosti, ale také výrazně zlepšuje jejich odolnost a funkčnost. </a:t>
            </a:r>
            <a:endParaRPr lang="cs-CZ" dirty="0">
              <a:effectLst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E0EB62-E49A-9B17-0B4D-82639987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5707940"/>
            <a:ext cx="2838846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2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204B4F-63F9-9834-F7A5-E958FB68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Klíčové vlastnosti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2FC7EE-5D7F-248B-27CB-B65F195D8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087811"/>
          </a:xfrm>
        </p:spPr>
        <p:txBody>
          <a:bodyPr>
            <a:normAutofit/>
          </a:bodyPr>
          <a:lstStyle/>
          <a:p>
            <a:r>
              <a:rPr lang="cs-CZ" sz="1600" b="1" dirty="0">
                <a:effectLst/>
              </a:rPr>
              <a:t>Autentický vzhled dřeva</a:t>
            </a:r>
            <a:r>
              <a:rPr lang="cs-CZ" sz="1600" dirty="0">
                <a:effectLst/>
              </a:rPr>
              <a:t> – Díky pokročilé 3D tiskové technologii mají prkna přirozenou kresbu dřeva s hloubkou a detaily, které nelze dosáhnout tradičními metodami. Každé prkno je navíc </a:t>
            </a:r>
            <a:r>
              <a:rPr lang="cs-CZ" sz="1600" b="1" dirty="0">
                <a:effectLst/>
              </a:rPr>
              <a:t>originál</a:t>
            </a:r>
            <a:r>
              <a:rPr lang="cs-CZ" sz="1600" dirty="0">
                <a:effectLst/>
              </a:rPr>
              <a:t>, vzor se neopakuje až do </a:t>
            </a:r>
            <a:r>
              <a:rPr lang="cs-CZ" sz="1600" b="1" dirty="0">
                <a:effectLst/>
              </a:rPr>
              <a:t>70 kusů prken</a:t>
            </a:r>
            <a:r>
              <a:rPr lang="cs-CZ" sz="1600" dirty="0">
                <a:effectLst/>
              </a:rPr>
              <a:t>, což zaručuje přirozený a exkluzivní vzhled terasy.</a:t>
            </a:r>
          </a:p>
          <a:p>
            <a:r>
              <a:rPr lang="cs-CZ" sz="1600" b="1" dirty="0">
                <a:effectLst/>
              </a:rPr>
              <a:t>Vysoká odolnost</a:t>
            </a:r>
            <a:r>
              <a:rPr lang="cs-CZ" sz="1600" dirty="0">
                <a:effectLst/>
              </a:rPr>
              <a:t> – Povrchová úprava zlepšuje ochranu proti povětrnostním vlivům, UV záření a mechanickému poškození.</a:t>
            </a:r>
          </a:p>
          <a:p>
            <a:r>
              <a:rPr lang="cs-CZ" sz="1600" b="1" dirty="0">
                <a:effectLst/>
              </a:rPr>
              <a:t>Minimální údržba</a:t>
            </a:r>
            <a:r>
              <a:rPr lang="cs-CZ" sz="1600" dirty="0">
                <a:effectLst/>
              </a:rPr>
              <a:t> – Na rozdíl od přírodního dřeva nevyžadují prkna EVA-LAST pravidelné lakování, olejování nebo broušení.</a:t>
            </a:r>
          </a:p>
          <a:p>
            <a:r>
              <a:rPr lang="cs-CZ" sz="1600" b="1" dirty="0">
                <a:effectLst/>
              </a:rPr>
              <a:t>Ekologická volba</a:t>
            </a:r>
            <a:r>
              <a:rPr lang="cs-CZ" sz="1600" dirty="0">
                <a:effectLst/>
              </a:rPr>
              <a:t> – Výroba těchto prken je šetrnější k životnímu prostředí díky snížené spotřebě přírodních zdrojů a eliminaci toxických nátěrů.</a:t>
            </a:r>
          </a:p>
          <a:p>
            <a:r>
              <a:rPr lang="cs-CZ" sz="1600" b="1" dirty="0">
                <a:effectLst/>
              </a:rPr>
              <a:t>Efektivní montáž</a:t>
            </a:r>
            <a:r>
              <a:rPr lang="cs-CZ" sz="1600" dirty="0">
                <a:effectLst/>
              </a:rPr>
              <a:t> – Díky pevnosti materiálu je možné zvětšit rozteč mezi podkladními hranoly z </a:t>
            </a:r>
            <a:r>
              <a:rPr lang="cs-CZ" sz="1600" b="1" dirty="0">
                <a:effectLst/>
              </a:rPr>
              <a:t>běžných 30–35 cm </a:t>
            </a:r>
            <a:r>
              <a:rPr lang="cs-CZ" sz="1600" dirty="0">
                <a:effectLst/>
              </a:rPr>
              <a:t>na </a:t>
            </a:r>
            <a:r>
              <a:rPr lang="cs-CZ" sz="1600" b="1" dirty="0">
                <a:effectLst/>
              </a:rPr>
              <a:t>45 cm</a:t>
            </a:r>
            <a:r>
              <a:rPr lang="cs-CZ" sz="1600" dirty="0">
                <a:effectLst/>
              </a:rPr>
              <a:t>, což usnadňuje instalaci a snižuje celkové náklady na konstrukci.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968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D761F2-7EED-0657-A809-906823A67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F810DAB-2ADF-80A1-1392-11DAD1029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941" cy="8149961"/>
          </a:xfrm>
        </p:spPr>
      </p:pic>
    </p:spTree>
    <p:extLst>
      <p:ext uri="{BB962C8B-B14F-4D97-AF65-F5344CB8AC3E}">
        <p14:creationId xmlns:p14="http://schemas.microsoft.com/office/powerpoint/2010/main" val="215486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29E4FEA-4A64-9202-DF0A-583BC76AE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74" y="22552"/>
            <a:ext cx="2587624" cy="3881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A6F1E18-632F-7D8D-F65B-38A7C232C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823" y="430306"/>
            <a:ext cx="3149600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D96F7C0-AA63-01A8-C7D1-9C577FFB8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9" y="1129646"/>
            <a:ext cx="4410636" cy="2940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9850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7185CA-DF13-C4BD-0457-83E0A4FD6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ED648DA-2FE4-F911-1C07-0D2BEB036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47" y="-815788"/>
            <a:ext cx="12281647" cy="8188585"/>
          </a:xfrm>
        </p:spPr>
      </p:pic>
    </p:spTree>
    <p:extLst>
      <p:ext uri="{BB962C8B-B14F-4D97-AF65-F5344CB8AC3E}">
        <p14:creationId xmlns:p14="http://schemas.microsoft.com/office/powerpoint/2010/main" val="245208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0CF21A6-BCD0-F62B-D343-FCBE0F246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5" y="217990"/>
            <a:ext cx="4281346" cy="3211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6613A5-11C4-9187-BCDF-C117B9715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44" y="2133599"/>
            <a:ext cx="4957955" cy="2788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747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CA8A2-51D7-A45D-1EA7-9C59E308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285974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cs-CZ" sz="6600" dirty="0"/>
              <a:t>Řada Infinity IS </a:t>
            </a:r>
          </a:p>
        </p:txBody>
      </p:sp>
    </p:spTree>
    <p:extLst>
      <p:ext uri="{BB962C8B-B14F-4D97-AF65-F5344CB8AC3E}">
        <p14:creationId xmlns:p14="http://schemas.microsoft.com/office/powerpoint/2010/main" val="252584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TM02900688[[fn=Fazeta]]</Template>
  <TotalTime>177</TotalTime>
  <Words>375</Words>
  <Application>Microsoft Office PowerPoint</Application>
  <PresentationFormat>Širokoúhlá obrazovka</PresentationFormat>
  <Paragraphs>30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Berlin Sans FB Demi</vt:lpstr>
      <vt:lpstr>Trebuchet MS</vt:lpstr>
      <vt:lpstr>Wingdings 3</vt:lpstr>
      <vt:lpstr>Fazeta</vt:lpstr>
      <vt:lpstr>Eva - Last</vt:lpstr>
      <vt:lpstr>Řada Pioneer</vt:lpstr>
      <vt:lpstr>Nová Kategorie terasových prken EVA - LAST </vt:lpstr>
      <vt:lpstr>Klíčové vlastnosti</vt:lpstr>
      <vt:lpstr>Prezentace aplikace PowerPoint</vt:lpstr>
      <vt:lpstr>Prezentace aplikace PowerPoint</vt:lpstr>
      <vt:lpstr>Prezentace aplikace PowerPoint</vt:lpstr>
      <vt:lpstr>Prezentace aplikace PowerPoint</vt:lpstr>
      <vt:lpstr>Řada Infinity IS </vt:lpstr>
      <vt:lpstr>Úvod – Revoluce v terasových prknech </vt:lpstr>
      <vt:lpstr>Klíčové vlastnosti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Tomas Fenyk</dc:creator>
  <cp:lastModifiedBy>Tomas Fenyk</cp:lastModifiedBy>
  <cp:revision>2</cp:revision>
  <dcterms:created xsi:type="dcterms:W3CDTF">2025-03-03T10:01:02Z</dcterms:created>
  <dcterms:modified xsi:type="dcterms:W3CDTF">2025-03-03T12:58:19Z</dcterms:modified>
</cp:coreProperties>
</file>